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262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Delivery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frontend-focused application transforming delivery management through intuitive design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5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275" y="3256359"/>
            <a:ext cx="6433185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Foundation for the Future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275" y="3937397"/>
            <a:ext cx="2898458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Outcomes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76275" y="4589383"/>
            <a:ext cx="1327785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Smart Delivery Dashboard frontend delivers a comprehensive solution that transforms delivery management through thoughtful design.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6275" y="5115758"/>
            <a:ext cx="4297204" cy="1437442"/>
          </a:xfrm>
          <a:prstGeom prst="roundRect">
            <a:avLst>
              <a:gd name="adj" fmla="val 56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7014" y="5316498"/>
            <a:ext cx="24154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Interface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77014" y="5734288"/>
            <a:ext cx="3895725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design that reduces complexity and enhances comprehension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6598" y="5115758"/>
            <a:ext cx="4297204" cy="1437442"/>
          </a:xfrm>
          <a:prstGeom prst="roundRect">
            <a:avLst>
              <a:gd name="adj" fmla="val 56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67337" y="5316498"/>
            <a:ext cx="24154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Smooth Navigation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67337" y="5734288"/>
            <a:ext cx="3895725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pathways between sections with consistent patterns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9656921" y="5115758"/>
            <a:ext cx="4297204" cy="1437442"/>
          </a:xfrm>
          <a:prstGeom prst="roundRect">
            <a:avLst>
              <a:gd name="adj" fmla="val 56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57661" y="5316498"/>
            <a:ext cx="269176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Information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9857661" y="5734288"/>
            <a:ext cx="3895725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Well-organized delivery data enabling quick insights and actions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76275" y="6770489"/>
            <a:ext cx="13277850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design establishes a solid foundation for future backend integration, real-time updates, and expanded functionality. The modular architecture ensures the system can grow and evolve with user needs.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638"/>
            <a:ext cx="9361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Simplifying Delivery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0449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delivery operations manually creates inefficiency and confusion. Organizations struggle with tracking orders, lack centralized delivery updates, and have poor visibility into driver status.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601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Smart Delivery Dashboard addresses these challenges through a carefully crafted user interface that prioritizes clarity and organization.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52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60449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modern, frontend-based application designed to consolidate delivery management into one accessible platform. The interface enables users to view orders, monitor drivers, and access critical delivery information seamlessly.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6230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focus: creating a clean, user-friendly experience that puts essential information at users' fingertips.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Clarity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intuitive interface that presents complex delivery data in an immediately understandable format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Organization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delivery information logically, making it easy to find and interpret key metrics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Navigation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seamless movement between sections with clear pathways and consistent patterns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3005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Experience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simple, responsive layouts that adapt beautifully across different screen sizes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Philosophy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UI/UX approach follows a minimal and modern design strategy, prioritizing user comprehension and efficient information delivery.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294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Color Themes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Carefully selected palettes improve readability and reduce cognitive load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Consistent Layout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structure across all pages creates familiarity and confidence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Typography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font choices enhance information visibility and hierarchy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3055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Principles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design ensures optimal experience across devices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Navigation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sidebar and card-based structure guides users effortlessly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743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Journey Flow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735693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frontend architecture guides users through a logical progression, ensuring smooth navigation without confusion.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49" y="2335887"/>
            <a:ext cx="1101447" cy="1321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92762" y="255615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 Page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2092762" y="3032522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entry point with clean, centered layout and validation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9" y="3657600"/>
            <a:ext cx="1101447" cy="1321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92762" y="387786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Hub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092762" y="4354235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command center displaying key metrics and insights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4979313"/>
            <a:ext cx="1101447" cy="13217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92762" y="519957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Pages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2092762" y="5675948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and Orders sections for detailed management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6301026"/>
            <a:ext cx="1101447" cy="13217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92762" y="652129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Controls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2092762" y="6997660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settings and logout for account management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62584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Gateway to the System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1894523"/>
            <a:ext cx="5582364" cy="5582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3959" y="1866662"/>
            <a:ext cx="3343513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 Page Design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913959" y="25074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entry point sets the tone for the entire user experience. Our login page features a streamlined design that eliminates distractions and facilitates quick access.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3959" y="377773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and password input fields with clear labels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3959" y="421231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validation messages for incorrect input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913959" y="4646890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centered layout optimized for accessibility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13959" y="508146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adapting to all screen sizes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13959" y="563856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 users to enter the system quickly and confidently without unnecessary friction.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0070"/>
            <a:ext cx="5441632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Command Center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827" y="1278017"/>
            <a:ext cx="461569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— Your Central Hub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2827" y="1965365"/>
            <a:ext cx="771834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serves as the heart of the application, providing users with an at-a-glance overview of critical delivery operations.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2827" y="2846189"/>
            <a:ext cx="3757374" cy="2196703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9284" y="3072646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Cards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9284" y="3512939"/>
            <a:ext cx="3304461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metrics displayed prominently, including pending deliveries, completed orders, and active drivers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3798" y="2846189"/>
            <a:ext cx="3757374" cy="2196703"/>
          </a:xfrm>
          <a:prstGeom prst="roundRect">
            <a:avLst>
              <a:gd name="adj" fmla="val 389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00255" y="3072646"/>
            <a:ext cx="293965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Header &amp; Sidebar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00255" y="3512939"/>
            <a:ext cx="3304461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navigation structure with quick access to all major sections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2827" y="5246489"/>
            <a:ext cx="7718346" cy="1544955"/>
          </a:xfrm>
          <a:prstGeom prst="roundRect">
            <a:avLst>
              <a:gd name="adj" fmla="val 553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284" y="5472946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 Organization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39284" y="5913239"/>
            <a:ext cx="7265432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Strategically arranged information enabling rapid analysis and decision-making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2827" y="7020520"/>
            <a:ext cx="771834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design prioritizes giving users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quick, comprehensive snapshot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the entire system state.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764" y="462558"/>
            <a:ext cx="4205645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for Scale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764" y="1408628"/>
            <a:ext cx="271152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Architecture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8764" y="1892022"/>
            <a:ext cx="7907536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frontend leverages React's component-based architecture to create a maintainable and scalable codebase.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841058" y="2787610"/>
            <a:ext cx="7655123" cy="168116"/>
          </a:xfrm>
          <a:prstGeom prst="roundRect">
            <a:avLst>
              <a:gd name="adj" fmla="val 42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8764" y="2619375"/>
            <a:ext cx="504587" cy="504587"/>
          </a:xfrm>
          <a:prstGeom prst="roundRect">
            <a:avLst>
              <a:gd name="adj" fmla="val 906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4851" y="2745581"/>
            <a:ext cx="252293" cy="2522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880" y="3292078"/>
            <a:ext cx="2313027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Reusable Components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6880" y="3722965"/>
            <a:ext cx="757130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UI section broken into modular, reusable pieces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93351" y="4496514"/>
            <a:ext cx="7402830" cy="168116"/>
          </a:xfrm>
          <a:prstGeom prst="roundRect">
            <a:avLst>
              <a:gd name="adj" fmla="val 42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41058" y="4328279"/>
            <a:ext cx="504587" cy="504587"/>
          </a:xfrm>
          <a:prstGeom prst="roundRect">
            <a:avLst>
              <a:gd name="adj" fmla="val 906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145" y="4454485"/>
            <a:ext cx="252293" cy="25229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09174" y="5000982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09174" y="5431869"/>
            <a:ext cx="7319010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supports easy expansion and feature additions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1345644" y="6205418"/>
            <a:ext cx="7150537" cy="168116"/>
          </a:xfrm>
          <a:prstGeom prst="roundRect">
            <a:avLst>
              <a:gd name="adj" fmla="val 420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93351" y="6037183"/>
            <a:ext cx="504587" cy="504587"/>
          </a:xfrm>
          <a:prstGeom prst="roundRect">
            <a:avLst>
              <a:gd name="adj" fmla="val 906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438" y="6163389"/>
            <a:ext cx="252293" cy="25229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261467" y="6709886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Organized Structure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1261467" y="7140773"/>
            <a:ext cx="706671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folder hierarchy: components, pages, and utilities</a:t>
            </a:r>
            <a:endParaRPr lang="en-US" sz="13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4209" y="1429703"/>
            <a:ext cx="5134928" cy="51349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914209" y="6753820"/>
            <a:ext cx="513492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structure keeps code organized, eliminates duplication, and improves long-term maintainability.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3404"/>
            <a:ext cx="7856220" cy="640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Overcoming Design Challenges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7113" y="1920597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17113" y="1897737"/>
            <a:ext cx="6495693" cy="91440"/>
          </a:xfrm>
          <a:prstGeom prst="roundRect">
            <a:avLst>
              <a:gd name="adj" fmla="val 94110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13297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3841909" y="1766888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44761" y="2432804"/>
            <a:ext cx="282428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Screen Size Alignment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44761" y="287571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consistent visual alignment across diverse devices and screen resolutions required careful planning.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44761" y="365414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Flexbox and CSS Grid for responsive, adaptive layouts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594" y="1920597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7594" y="1897737"/>
            <a:ext cx="6495693" cy="91440"/>
          </a:xfrm>
          <a:prstGeom prst="roundRect">
            <a:avLst>
              <a:gd name="adj" fmla="val 94110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58080" y="1613297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542389" y="1766888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45241" y="2432804"/>
            <a:ext cx="256103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Color Consistency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5241" y="287571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a cohesive color scheme that balances professional appeal with readability.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45241" y="365414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Developed a simplified, strategic color palette with clear hierarchy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7113" y="5049441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717113" y="5026581"/>
            <a:ext cx="6495693" cy="91440"/>
          </a:xfrm>
          <a:prstGeom prst="roundRect">
            <a:avLst>
              <a:gd name="adj" fmla="val 94110"/>
            </a:avLst>
          </a:prstGeom>
          <a:solidFill>
            <a:srgbClr val="4950BC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600" y="4742140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3841909" y="489573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44761" y="5561648"/>
            <a:ext cx="262794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Simplicity vs. Appeal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44761" y="6004560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visual attractiveness with functional simplicity without overwhelming users.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44761" y="6782991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Applied consistent design patterns with generous white space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7594" y="5049441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FFFFFF"/>
          </a:solidFill>
          <a:ln/>
        </p:spPr>
      </p:sp>
      <p:sp>
        <p:nvSpPr>
          <p:cNvPr id="25" name="Shape 23"/>
          <p:cNvSpPr/>
          <p:nvPr/>
        </p:nvSpPr>
        <p:spPr>
          <a:xfrm>
            <a:off x="7417594" y="5026581"/>
            <a:ext cx="6495693" cy="91440"/>
          </a:xfrm>
          <a:prstGeom prst="roundRect">
            <a:avLst>
              <a:gd name="adj" fmla="val 94110"/>
            </a:avLst>
          </a:prstGeom>
          <a:solidFill>
            <a:srgbClr val="4950BC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58080" y="4742140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10542389" y="489573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7645241" y="5561648"/>
            <a:ext cx="256103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Information Density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7645241" y="6004560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an informative dashboard that presents data clearly without appearing cluttered.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645241" y="6782991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card-based layouts with strategic spacing and visual grouping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2025-12-12T14:35:48Z</dcterms:created>
  <dcterms:modified xsi:type="dcterms:W3CDTF">2025-12-12T14:35:48Z</dcterms:modified>
</cp:coreProperties>
</file>